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311" r:id="rId6"/>
    <p:sldId id="310" r:id="rId7"/>
    <p:sldId id="312" r:id="rId8"/>
    <p:sldId id="313" r:id="rId9"/>
    <p:sldId id="314" r:id="rId10"/>
    <p:sldId id="3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The early Christians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Catacombs and Martyrs</a:t>
            </a: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49C4-10C7-C7C9-DCB8-A58195F0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Catacombs were underground cemeteries in caves.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158D6B-C870-0CF2-C858-DCC3DF0FDD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218769"/>
            <a:ext cx="4664075" cy="351742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753CD3-0B19-C113-CFC7-0ACBCF60CA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1125" y="2413341"/>
            <a:ext cx="4664075" cy="3128280"/>
          </a:xfrm>
        </p:spPr>
      </p:pic>
    </p:spTree>
    <p:extLst>
      <p:ext uri="{BB962C8B-B14F-4D97-AF65-F5344CB8AC3E}">
        <p14:creationId xmlns:p14="http://schemas.microsoft.com/office/powerpoint/2010/main" val="141989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15EA-909B-7A1E-9DD6-92B6E2B4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early Christians gathered in the catacombs.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CBCEA6-9836-83E0-AF62-A423CDD389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471172"/>
            <a:ext cx="4664075" cy="301261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8C8BC0-0095-070B-308C-0216A080DD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74018" y="2103438"/>
            <a:ext cx="2638289" cy="3748087"/>
          </a:xfrm>
        </p:spPr>
      </p:pic>
    </p:spTree>
    <p:extLst>
      <p:ext uri="{BB962C8B-B14F-4D97-AF65-F5344CB8AC3E}">
        <p14:creationId xmlns:p14="http://schemas.microsoft.com/office/powerpoint/2010/main" val="220812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D168FF-87D7-A46B-EC59-380629C3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Christians painted many Bible scenes in the catacomb. This is a picture of the history of the three friends in the fiery furnace.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7C0EAF-8AFD-E588-AAA6-07BCA45AB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1050" y="2218531"/>
            <a:ext cx="5549900" cy="3619500"/>
          </a:xfrm>
        </p:spPr>
      </p:pic>
    </p:spTree>
    <p:extLst>
      <p:ext uri="{BB962C8B-B14F-4D97-AF65-F5344CB8AC3E}">
        <p14:creationId xmlns:p14="http://schemas.microsoft.com/office/powerpoint/2010/main" val="34999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3670-1AF2-52C8-20F9-0F4EDDB0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early Christians were persecuted. If they got caught, they had to die. Some Christians were thrown before the lions.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1E72D5-BC36-C749-25BD-32E7412B9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268" y="2103438"/>
            <a:ext cx="6599463" cy="3849687"/>
          </a:xfrm>
        </p:spPr>
      </p:pic>
    </p:spTree>
    <p:extLst>
      <p:ext uri="{BB962C8B-B14F-4D97-AF65-F5344CB8AC3E}">
        <p14:creationId xmlns:p14="http://schemas.microsoft.com/office/powerpoint/2010/main" val="205266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E10B-97D6-8800-4DAF-C8817074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Christians were burned on the stake.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4A7FD0-20BA-761D-E54B-FD675D033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0" y="2613819"/>
            <a:ext cx="4381500" cy="2828925"/>
          </a:xfrm>
        </p:spPr>
      </p:pic>
    </p:spTree>
    <p:extLst>
      <p:ext uri="{BB962C8B-B14F-4D97-AF65-F5344CB8AC3E}">
        <p14:creationId xmlns:p14="http://schemas.microsoft.com/office/powerpoint/2010/main" val="398939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3989BA-A7BA-228E-62F2-6F3653FD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Reading tip: </a:t>
            </a:r>
            <a:br>
              <a:rPr lang="en-CA" dirty="0"/>
            </a:br>
            <a:r>
              <a:rPr lang="en-CA" i="1" dirty="0"/>
              <a:t>The First Christians</a:t>
            </a:r>
            <a:r>
              <a:rPr lang="en-CA" dirty="0"/>
              <a:t> by </a:t>
            </a:r>
            <a:r>
              <a:rPr lang="en-CA" dirty="0" err="1"/>
              <a:t>Alie</a:t>
            </a:r>
            <a:r>
              <a:rPr lang="en-CA" dirty="0"/>
              <a:t> </a:t>
            </a:r>
            <a:r>
              <a:rPr lang="en-CA" dirty="0" err="1"/>
              <a:t>Vogelaar</a:t>
            </a:r>
            <a:endParaRPr lang="en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C49F8C-F3E4-0559-4917-0F86901A85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7031" y="2103438"/>
            <a:ext cx="2543612" cy="374808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EC9E6-A905-C103-05B7-89C63C618C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ISBN: 9781936215010 </a:t>
            </a:r>
          </a:p>
          <a:p>
            <a:pPr marL="0" indent="0">
              <a:buNone/>
            </a:pPr>
            <a:r>
              <a:rPr lang="en-CA" dirty="0"/>
              <a:t>Chapter 1: </a:t>
            </a:r>
            <a:r>
              <a:rPr lang="en-CA" i="1" dirty="0"/>
              <a:t>Jose Goes to the Catacombs </a:t>
            </a:r>
            <a:r>
              <a:rPr lang="en-CA" dirty="0"/>
              <a:t>Chapter 2: </a:t>
            </a:r>
            <a:r>
              <a:rPr lang="en-CA" i="1" dirty="0"/>
              <a:t>Anna Sees the Martyrs</a:t>
            </a:r>
            <a:br>
              <a:rPr lang="en-CA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6891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{24B18BD4-99DB-4F91-841E-3DC3BC5F4BF2}tf78829772_win32</Template>
  <TotalTime>27</TotalTime>
  <Words>108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Garamond</vt:lpstr>
      <vt:lpstr>Sagona Book</vt:lpstr>
      <vt:lpstr>Sagona ExtraLight</vt:lpstr>
      <vt:lpstr>Source Sans Pro</vt:lpstr>
      <vt:lpstr>SavonVTI</vt:lpstr>
      <vt:lpstr>The early Christians</vt:lpstr>
      <vt:lpstr>Catacombs were underground cemeteries in caves.</vt:lpstr>
      <vt:lpstr>The early Christians gathered in the catacombs.</vt:lpstr>
      <vt:lpstr>The Christians painted many Bible scenes in the catacomb. This is a picture of the history of the three friends in the fiery furnace.</vt:lpstr>
      <vt:lpstr>The early Christians were persecuted. If they got caught, they had to die. Some Christians were thrown before the lions. </vt:lpstr>
      <vt:lpstr>Some Christians were burned on the stake.</vt:lpstr>
      <vt:lpstr>Reading tip:  The First Christians by Alie Vogelaar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Christians</dc:title>
  <dc:creator>Marina Moree</dc:creator>
  <cp:lastModifiedBy>Marina Moree</cp:lastModifiedBy>
  <cp:revision>1</cp:revision>
  <dcterms:created xsi:type="dcterms:W3CDTF">2022-10-31T23:21:32Z</dcterms:created>
  <dcterms:modified xsi:type="dcterms:W3CDTF">2022-10-31T23:49:10Z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